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9" r:id="rId5"/>
    <p:sldId id="263" r:id="rId6"/>
    <p:sldId id="260" r:id="rId7"/>
    <p:sldId id="261" r:id="rId8"/>
    <p:sldId id="264" r:id="rId9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GIF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p>
            <a:r>
              <a:rPr lang="" altLang="en-US"/>
              <a:t>Final Porject</a:t>
            </a:r>
            <a:endParaRPr lang="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" altLang="en-US"/>
              <a:t>Checkpoint 1</a:t>
            </a:r>
            <a:endParaRPr lang="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" altLang="en-US"/>
              <a:t>Spherical Harmonics </a:t>
            </a:r>
            <a:endParaRPr lang="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" altLang="en-US"/>
              <a:t>“Special functions defined on the surface of a sphere”</a:t>
            </a:r>
            <a:endParaRPr lang="" altLang="en-US"/>
          </a:p>
          <a:p>
            <a:endParaRPr lang="" altLang="en-US"/>
          </a:p>
          <a:p>
            <a:r>
              <a:rPr lang="" altLang="en-US"/>
              <a:t>Form a complete set of orthogonal functions (orthonormal basis)</a:t>
            </a:r>
            <a:endParaRPr lang="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05095" y="989965"/>
            <a:ext cx="6892925" cy="48787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" altLang="en-US"/>
              <a:t>Equations-1D Legendre Polynominals</a:t>
            </a:r>
            <a:endParaRPr lang="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025" y="1927225"/>
            <a:ext cx="3657600" cy="5889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065" y="2923540"/>
            <a:ext cx="2915920" cy="6667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025" y="4087495"/>
            <a:ext cx="4547235" cy="532130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5805170" y="1861185"/>
            <a:ext cx="1241425" cy="720090"/>
          </a:xfrm>
          <a:prstGeom prst="roundRect">
            <a:avLst/>
          </a:prstGeom>
          <a:noFill/>
          <a:ln w="317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7122795" y="2736215"/>
            <a:ext cx="1241425" cy="720090"/>
          </a:xfrm>
          <a:prstGeom prst="roundRect">
            <a:avLst/>
          </a:prstGeom>
          <a:noFill/>
          <a:ln w="317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8440420" y="3502025"/>
            <a:ext cx="1226820" cy="662305"/>
          </a:xfrm>
          <a:prstGeom prst="roundRect">
            <a:avLst/>
          </a:prstGeom>
          <a:noFill/>
          <a:ln w="317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9580245" y="4224655"/>
            <a:ext cx="1226820" cy="662305"/>
          </a:xfrm>
          <a:prstGeom prst="roundRect">
            <a:avLst/>
          </a:prstGeom>
          <a:noFill/>
          <a:ln w="317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5747385" y="2736215"/>
            <a:ext cx="1241425" cy="720090"/>
          </a:xfrm>
          <a:prstGeom prst="round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7122795" y="3502025"/>
            <a:ext cx="1241425" cy="720090"/>
          </a:xfrm>
          <a:prstGeom prst="round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8338820" y="4224655"/>
            <a:ext cx="1241425" cy="720090"/>
          </a:xfrm>
          <a:prstGeom prst="round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4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4" grpId="0" animBg="1"/>
      <p:bldP spid="15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" altLang="en-US"/>
              <a:t>Equations-2D</a:t>
            </a:r>
            <a:endParaRPr lang="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9140" y="1821815"/>
            <a:ext cx="9968230" cy="421005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79730"/>
            <a:ext cx="10515600" cy="1325563"/>
          </a:xfrm>
        </p:spPr>
        <p:txBody>
          <a:bodyPr/>
          <a:p>
            <a:r>
              <a:rPr lang="" altLang="en-US"/>
              <a:t>Implementations (CPU)</a:t>
            </a:r>
            <a:endParaRPr lang="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6940" y="1419225"/>
            <a:ext cx="8050530" cy="50444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" altLang="en-US"/>
              <a:t>Uniform samples from sphere</a:t>
            </a:r>
            <a:endParaRPr lang="" altLang="en-US"/>
          </a:p>
        </p:txBody>
      </p:sp>
      <p:pic>
        <p:nvPicPr>
          <p:cNvPr id="5" name="Picture 4" descr="ou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61510" y="1691005"/>
            <a:ext cx="7717155" cy="4342130"/>
          </a:xfrm>
          <a:prstGeom prst="rect">
            <a:avLst/>
          </a:prstGeom>
        </p:spPr>
      </p:pic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08365" y="535940"/>
            <a:ext cx="3381375" cy="7048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2153285"/>
            <a:ext cx="4341495" cy="31445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" altLang="en-US"/>
              <a:t>SH</a:t>
            </a:r>
            <a:endParaRPr lang="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59930" y="1796415"/>
            <a:ext cx="4759325" cy="2980055"/>
          </a:xfrm>
          <a:prstGeom prst="rect">
            <a:avLst/>
          </a:prstGeom>
        </p:spPr>
      </p:pic>
      <p:sp>
        <p:nvSpPr>
          <p:cNvPr id="6" name="Content Placeholder 5"/>
          <p:cNvSpPr/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7" name="Picture 6" descr="ou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" y="1691005"/>
            <a:ext cx="6916420" cy="389064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258</Words>
  <Application>WPS Presentation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7" baseType="lpstr">
      <vt:lpstr>Arial</vt:lpstr>
      <vt:lpstr>SimSun</vt:lpstr>
      <vt:lpstr>Wingdings</vt:lpstr>
      <vt:lpstr>Arial Unicode MS</vt:lpstr>
      <vt:lpstr>Calibri Light</vt:lpstr>
      <vt:lpstr>Calibri</vt:lpstr>
      <vt:lpstr>微软雅黑</vt:lpstr>
      <vt:lpstr>Droid Sans Fallback</vt:lpstr>
      <vt:lpstr>Times New Roman</vt:lpstr>
      <vt:lpstr>Office Theme</vt:lpstr>
      <vt:lpstr>PowerPoint 演示文稿</vt:lpstr>
      <vt:lpstr>PowerPoint 演示文稿</vt:lpstr>
      <vt:lpstr>PowerPoint 演示文稿</vt:lpstr>
      <vt:lpstr>Definitions</vt:lpstr>
      <vt:lpstr>PowerPoint 演示文稿</vt:lpstr>
      <vt:lpstr>Definitions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Porject</dc:title>
  <dc:creator>ysheng</dc:creator>
  <cp:lastModifiedBy>ysheng</cp:lastModifiedBy>
  <cp:revision>7</cp:revision>
  <dcterms:created xsi:type="dcterms:W3CDTF">2020-10-20T02:30:05Z</dcterms:created>
  <dcterms:modified xsi:type="dcterms:W3CDTF">2020-10-20T02:30:05Z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1033-10.1.0.6757</vt:lpwstr>
  </property>
</Properties>
</file>

<file path=docProps/thumbnail.jpeg>
</file>